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2/18/20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27</Words>
  <Application>Microsoft Macintosh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16</cp:revision>
  <dcterms:created xsi:type="dcterms:W3CDTF">2020-02-11T17:31:57Z</dcterms:created>
  <dcterms:modified xsi:type="dcterms:W3CDTF">2020-02-17T19:29:55Z</dcterms:modified>
</cp:coreProperties>
</file>

<file path=docProps/thumbnail.jpeg>
</file>